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?>

<Relationships xmlns="http://schemas.openxmlformats.org/package/2006/relationships"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622" autoAdjust="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
<Relationships xmlns="http://schemas.openxmlformats.org/package/2006/relationships">
  <Relationship Id="rId1" Type="http://schemas.openxmlformats.org/officeDocument/2006/relationships/slideMaster" Target="slideMasters/slideMaster1.xml"/>
  <Relationship Id="rId2" Type="http://schemas.openxmlformats.org/officeDocument/2006/relationships/presProps" Target="presProps.xml"/>
  <Relationship Id="rId3" Type="http://schemas.openxmlformats.org/officeDocument/2006/relationships/viewProps" Target="viewProps.xml"/>
  <Relationship Id="rId4" Type="http://schemas.openxmlformats.org/officeDocument/2006/relationships/theme" Target="theme/theme1.xml"/>
  <Relationship Id="rId5" Type="http://schemas.openxmlformats.org/officeDocument/2006/relationships/tableStyles" Target="tableStyles.xml"/>
</Relationships>

</file>

<file path=ppt/slideLayouts/_rels/slideLayout1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0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1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2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3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4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5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6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7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8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9.xml.rels><?xml version="1.0" encoding="UTF-8"?>
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?>

<Relationships xmlns="http://schemas.openxmlformats.org/package/2006/relationships">
  <Relationship Id="rId1" Type="http://schemas.openxmlformats.org/officeDocument/2006/relationships/slideLayout" Target="../slideLayouts/slideLayout1.xml"/>
  <Relationship Id="rId10" Type="http://schemas.openxmlformats.org/officeDocument/2006/relationships/slideLayout" Target="../slideLayouts/slideLayout10.xml"/>
  <Relationship Id="rId11" Type="http://schemas.openxmlformats.org/officeDocument/2006/relationships/slideLayout" Target="../slideLayouts/slideLayout11.xml"/>
  <Relationship Id="rId12" Type="http://schemas.openxmlformats.org/officeDocument/2006/relationships/theme" Target="../theme/theme1.xml"/>
  <Relationship Id="rId2" Type="http://schemas.openxmlformats.org/officeDocument/2006/relationships/slideLayout" Target="../slideLayouts/slideLayout2.xml"/>
  <Relationship Id="rId3" Type="http://schemas.openxmlformats.org/officeDocument/2006/relationships/slideLayout" Target="../slideLayouts/slideLayout3.xml"/>
  <Relationship Id="rId4" Type="http://schemas.openxmlformats.org/officeDocument/2006/relationships/slideLayout" Target="../slideLayouts/slideLayout4.xml"/>
  <Relationship Id="rId5" Type="http://schemas.openxmlformats.org/officeDocument/2006/relationships/slideLayout" Target="../slideLayouts/slideLayout5.xml"/>
  <Relationship Id="rId6" Type="http://schemas.openxmlformats.org/officeDocument/2006/relationships/slideLayout" Target="../slideLayouts/slideLayout6.xml"/>
  <Relationship Id="rId7" Type="http://schemas.openxmlformats.org/officeDocument/2006/relationships/slideLayout" Target="../slideLayouts/slideLayout7.xml"/>
  <Relationship Id="rId8" Type="http://schemas.openxmlformats.org/officeDocument/2006/relationships/slideLayout" Target="../slideLayouts/slideLayout8.xml"/>
  <Relationship Id="rId9" Type="http://schemas.openxmlformats.org/officeDocument/2006/relationships/slideLayout" Target="../slideLayouts/slideLayout9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oreProperties xmlns="http://schemas.openxmlformats.org/package/2006/metadata/core-properties" xmlns:cp="http://schemas.openxmlformats.org/package/2006/metadata/core-properties" xmlns:dc="http://purl.org/dc/elements/1.1/" xmlns:dcterms="http://purl.org/dc/terms/" xmlns:xsi="http://www.w3.org/2001/XMLSchema-instance">
  <dcterms:created xsi:type="dcterms:W3CDTF">2006-08-16T00:00:00Z</dcterms:created>
  <dcterms:modified xsi:type="dcterms:W3CDTF">2011-08-01T06:04:30Z</dcterms:modified>
  <revision>1</revision>
</coreProperties>
</file>

<file path=docProps/thumbnail.jpeg>
</file>